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29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7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40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4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2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99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7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12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4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70FD-699F-4B29-8955-EA10E47746A5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3128-2840-4973-98F1-02682C4B6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57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45715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REGALO: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Crema Noche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3" y="1700550"/>
            <a:ext cx="8927517" cy="51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readin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64429"/>
            <a:ext cx="8744072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1840" y="6926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¡promoción!</a:t>
            </a: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7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987877" cy="679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/>
          <a:stretch/>
        </p:blipFill>
        <p:spPr bwMode="auto">
          <a:xfrm>
            <a:off x="35496" y="1549085"/>
            <a:ext cx="9021540" cy="504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5" b="91655"/>
          <a:stretch/>
        </p:blipFill>
        <p:spPr bwMode="auto">
          <a:xfrm>
            <a:off x="107504" y="188640"/>
            <a:ext cx="868331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1" t="35630" b="37691"/>
          <a:stretch/>
        </p:blipFill>
        <p:spPr bwMode="auto">
          <a:xfrm>
            <a:off x="374566" y="202615"/>
            <a:ext cx="3730253" cy="147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5" b="91655"/>
          <a:stretch/>
        </p:blipFill>
        <p:spPr bwMode="auto">
          <a:xfrm>
            <a:off x="373718" y="202615"/>
            <a:ext cx="868331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6090" b="4380"/>
          <a:stretch/>
        </p:blipFill>
        <p:spPr bwMode="auto">
          <a:xfrm>
            <a:off x="1475656" y="1988840"/>
            <a:ext cx="4464496" cy="43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uresim.es/wp-content/uploads/2018/02/concentrado-iluminad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26062" r="23172" b="8830"/>
          <a:stretch/>
        </p:blipFill>
        <p:spPr bwMode="auto">
          <a:xfrm>
            <a:off x="5508104" y="1988840"/>
            <a:ext cx="3802804" cy="44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 rot="18542392">
            <a:off x="-251658" y="2361535"/>
            <a:ext cx="4679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¡promoción!</a:t>
            </a: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6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Presentación en pantalla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REGALO: Crema Noche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Martínez</dc:creator>
  <cp:lastModifiedBy>Jose Martínez</cp:lastModifiedBy>
  <cp:revision>6</cp:revision>
  <dcterms:created xsi:type="dcterms:W3CDTF">2018-12-03T06:57:58Z</dcterms:created>
  <dcterms:modified xsi:type="dcterms:W3CDTF">2018-12-03T07:21:00Z</dcterms:modified>
</cp:coreProperties>
</file>